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3" r:id="rId19"/>
    <p:sldId id="277" r:id="rId20"/>
    <p:sldId id="272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F8FE-F201-41F5-A670-86D64056DA0A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801D-2AB5-4C6D-B497-49DF6D23589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F8FE-F201-41F5-A670-86D64056DA0A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801D-2AB5-4C6D-B497-49DF6D235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F8FE-F201-41F5-A670-86D64056DA0A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801D-2AB5-4C6D-B497-49DF6D235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F8FE-F201-41F5-A670-86D64056DA0A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801D-2AB5-4C6D-B497-49DF6D235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F8FE-F201-41F5-A670-86D64056DA0A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801D-2AB5-4C6D-B497-49DF6D23589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F8FE-F201-41F5-A670-86D64056DA0A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801D-2AB5-4C6D-B497-49DF6D235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F8FE-F201-41F5-A670-86D64056DA0A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801D-2AB5-4C6D-B497-49DF6D235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F8FE-F201-41F5-A670-86D64056DA0A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801D-2AB5-4C6D-B497-49DF6D235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F8FE-F201-41F5-A670-86D64056DA0A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801D-2AB5-4C6D-B497-49DF6D235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F8FE-F201-41F5-A670-86D64056DA0A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801D-2AB5-4C6D-B497-49DF6D235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F8FE-F201-41F5-A670-86D64056DA0A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30801D-2AB5-4C6D-B497-49DF6D23589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C1F8FE-F201-41F5-A670-86D64056DA0A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30801D-2AB5-4C6D-B497-49DF6D23589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Respiratory &amp; Cardiovascular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&gt;&gt;&gt;</a:t>
            </a:r>
            <a:endParaRPr lang="en-US" sz="4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*The  Heart (External):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079" y="1524000"/>
            <a:ext cx="719784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&gt;&gt;&gt;</a:t>
            </a:r>
            <a:endParaRPr lang="en-US" dirty="0"/>
          </a:p>
        </p:txBody>
      </p:sp>
      <p:pic>
        <p:nvPicPr>
          <p:cNvPr id="10242" name="Picture 2" descr="C:\Documents and Settings\Anatomy\Desktop\Scrap.sh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9200" y="685800"/>
            <a:ext cx="79248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&gt;&gt;&gt;</a:t>
            </a:r>
            <a:endParaRPr lang="en-US" dirty="0"/>
          </a:p>
        </p:txBody>
      </p:sp>
      <p:pic>
        <p:nvPicPr>
          <p:cNvPr id="11266" name="Picture 2" descr="C:\Documents and Settings\Anatomy\Desktop\Scrap (2).sh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4380" y="990600"/>
            <a:ext cx="5924219" cy="5638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&gt;&gt;&gt;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066800"/>
            <a:ext cx="6934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* (Internal ):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447800"/>
            <a:ext cx="6096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&gt;&gt;&gt;</a:t>
            </a:r>
            <a:endParaRPr lang="en-US" dirty="0"/>
          </a:p>
        </p:txBody>
      </p:sp>
      <p:pic>
        <p:nvPicPr>
          <p:cNvPr id="14338" name="Picture 2" descr="C:\Documents and Settings\Anatomy\Desktop\Scrap (3).sh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57200"/>
            <a:ext cx="6705600" cy="6400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* Main arteries of body :</a:t>
            </a:r>
            <a:endParaRPr lang="en-US" dirty="0"/>
          </a:p>
        </p:txBody>
      </p:sp>
      <p:pic>
        <p:nvPicPr>
          <p:cNvPr id="15362" name="Picture 2" descr="C:\Documents and Settings\Anatomy\Desktop\body arterie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28801" y="914400"/>
            <a:ext cx="6019800" cy="5943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&gt;&gt;&gt;</a:t>
            </a:r>
            <a:endParaRPr lang="en-US" dirty="0"/>
          </a:p>
        </p:txBody>
      </p:sp>
      <p:pic>
        <p:nvPicPr>
          <p:cNvPr id="19458" name="Picture 2" descr="C:\Documents and Settings\Anatomy\Desktop\facial arter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04800"/>
            <a:ext cx="70866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&gt;&gt;&gt;</a:t>
            </a:r>
            <a:endParaRPr lang="en-US" dirty="0"/>
          </a:p>
        </p:txBody>
      </p:sp>
      <p:pic>
        <p:nvPicPr>
          <p:cNvPr id="17410" name="Picture 2" descr="C:\Documents and Settings\Anatomy\Desktop\1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81000"/>
            <a:ext cx="48768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&gt;&gt;&gt;</a:t>
            </a:r>
            <a:endParaRPr lang="en-US" dirty="0"/>
          </a:p>
        </p:txBody>
      </p:sp>
      <p:pic>
        <p:nvPicPr>
          <p:cNvPr id="20482" name="Picture 2" descr="C:\Documents and Settings\Anatomy\Desktop\median sacr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4953000" cy="5147469"/>
          </a:xfrm>
          <a:prstGeom prst="rect">
            <a:avLst/>
          </a:prstGeom>
          <a:noFill/>
        </p:spPr>
      </p:pic>
      <p:pic>
        <p:nvPicPr>
          <p:cNvPr id="20483" name="Picture 3" descr="C:\Documents and Settings\Anatomy\Desktop\media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43500" y="914400"/>
            <a:ext cx="4000500" cy="4201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dirty="0" smtClean="0"/>
              <a:t>* The Upper Respiratory tract: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219200"/>
            <a:ext cx="5943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* Main veins of body :</a:t>
            </a:r>
            <a:endParaRPr lang="en-US" dirty="0"/>
          </a:p>
        </p:txBody>
      </p:sp>
      <p:pic>
        <p:nvPicPr>
          <p:cNvPr id="16386" name="Picture 2" descr="C:\Documents and Settings\Anatomy\Desktop\picture-of-diagram-of-the-human-body-veins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52600" y="762000"/>
            <a:ext cx="64008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&gt;&gt;&gt;</a:t>
            </a:r>
            <a:endParaRPr lang="en-US" dirty="0"/>
          </a:p>
        </p:txBody>
      </p:sp>
      <p:pic>
        <p:nvPicPr>
          <p:cNvPr id="18434" name="Picture 2" descr="C:\Documents and Settings\Anatomy\Desktop\facial vei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066801"/>
            <a:ext cx="7086600" cy="5163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86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&gt;&gt;&gt;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88053" y="914400"/>
            <a:ext cx="676789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&gt;&gt;&gt;</a:t>
            </a:r>
            <a:endParaRPr lang="en-US" dirty="0"/>
          </a:p>
        </p:txBody>
      </p:sp>
      <p:pic>
        <p:nvPicPr>
          <p:cNvPr id="3074" name="Picture 2" descr="E:\DR.Saleh\112finaland exam\1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0"/>
            <a:ext cx="56388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* Lungs :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838200"/>
            <a:ext cx="556259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&gt;&gt;&gt;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762000"/>
            <a:ext cx="4952999" cy="609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&gt;&gt;&gt;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04800"/>
            <a:ext cx="5867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* Trachea:</a:t>
            </a:r>
            <a:endParaRPr lang="en-US" dirty="0"/>
          </a:p>
        </p:txBody>
      </p:sp>
      <p:pic>
        <p:nvPicPr>
          <p:cNvPr id="7170" name="Picture 2" descr="C:\Documents and Settings\Anatomy\Desktop\trachea mode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219200"/>
            <a:ext cx="51816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&gt;&gt;&gt;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28600"/>
            <a:ext cx="510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</TotalTime>
  <Words>56</Words>
  <Application>Microsoft Office PowerPoint</Application>
  <PresentationFormat>On-screen Show (4:3)</PresentationFormat>
  <Paragraphs>24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The Respiratory &amp; Cardiovascular Systems</vt:lpstr>
      <vt:lpstr>* The Upper Respiratory tract:</vt:lpstr>
      <vt:lpstr>&gt;&gt;&gt;</vt:lpstr>
      <vt:lpstr>&gt;&gt;&gt;</vt:lpstr>
      <vt:lpstr>* Lungs :</vt:lpstr>
      <vt:lpstr>&gt;&gt;&gt;</vt:lpstr>
      <vt:lpstr>&gt;&gt;&gt;</vt:lpstr>
      <vt:lpstr>* Trachea:</vt:lpstr>
      <vt:lpstr>&gt;&gt;&gt;</vt:lpstr>
      <vt:lpstr>*The  Heart (External):</vt:lpstr>
      <vt:lpstr>&gt;&gt;&gt;</vt:lpstr>
      <vt:lpstr>&gt;&gt;&gt;</vt:lpstr>
      <vt:lpstr>&gt;&gt;&gt;</vt:lpstr>
      <vt:lpstr>* (Internal ):</vt:lpstr>
      <vt:lpstr>&gt;&gt;&gt;</vt:lpstr>
      <vt:lpstr>* Main arteries of body :</vt:lpstr>
      <vt:lpstr>&gt;&gt;&gt;</vt:lpstr>
      <vt:lpstr>&gt;&gt;&gt;</vt:lpstr>
      <vt:lpstr>&gt;&gt;&gt;</vt:lpstr>
      <vt:lpstr>* Main veins of body :</vt:lpstr>
      <vt:lpstr>&gt;&gt;&gt;</vt:lpstr>
      <vt:lpstr>THANK YOU</vt:lpstr>
    </vt:vector>
  </TitlesOfParts>
  <Company>Just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Respiratory &amp; Cardiovascular Systems</dc:title>
  <dc:creator>Anatomy</dc:creator>
  <cp:lastModifiedBy>Anatomy</cp:lastModifiedBy>
  <cp:revision>10</cp:revision>
  <dcterms:created xsi:type="dcterms:W3CDTF">2014-03-26T11:20:39Z</dcterms:created>
  <dcterms:modified xsi:type="dcterms:W3CDTF">2014-03-26T13:01:35Z</dcterms:modified>
</cp:coreProperties>
</file>